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541" r:id="rId2"/>
    <p:sldId id="548" r:id="rId3"/>
    <p:sldId id="454" r:id="rId4"/>
    <p:sldId id="304" r:id="rId5"/>
    <p:sldId id="540" r:id="rId6"/>
    <p:sldId id="322" r:id="rId7"/>
    <p:sldId id="321" r:id="rId8"/>
    <p:sldId id="320" r:id="rId9"/>
    <p:sldId id="319" r:id="rId10"/>
    <p:sldId id="318" r:id="rId11"/>
    <p:sldId id="435" r:id="rId12"/>
    <p:sldId id="433" r:id="rId13"/>
    <p:sldId id="543" r:id="rId14"/>
    <p:sldId id="544" r:id="rId15"/>
    <p:sldId id="545" r:id="rId16"/>
    <p:sldId id="546" r:id="rId17"/>
    <p:sldId id="54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9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533400"/>
            <a:ext cx="6248400" cy="5638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\bn¡s¸Sm³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\·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Xn·bÂ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AI¶ncn¡m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papÅ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Hmtcm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tNmZ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]cnip²mßmhv \½nÂ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DWÀ¯p¶XmWv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ssZhmßmhn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bn¡s¸Sp¶hcmWv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ssZha¡Ä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ASna¯¯nsâ Bßmhns\bÃ, ssZhs¯ A_m, ]nXmth F¶p hnfn¡m³ \s½ {]m]vXcm¡p¶ ]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p{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Xkzo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Imc¯nsâ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Bßmhns\bmWv ssZhw \ap¡v \ÂInbncn¡p¶Xv.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72300" y="1600200"/>
            <a:ext cx="2171700" cy="353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457200"/>
            <a:ext cx="7848600" cy="1752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IqZmiIfneqsS Bßmhp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ÂIs¸Sp¶p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>
                <a:srgbClr val="00B0F0"/>
              </a:buClr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Hmtcm  IqZmibnepw \mw ]cnip²mßmhns\ kzoIcn¡p¶p­v.  </a:t>
            </a:r>
          </a:p>
        </p:txBody>
      </p:sp>
      <p:pic>
        <p:nvPicPr>
          <p:cNvPr id="2050" name="Picture 2" descr="D:\web photo\class 4\1l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466975"/>
            <a:ext cx="6248400" cy="43910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52400"/>
            <a:ext cx="7848600" cy="6477000"/>
          </a:xfrm>
        </p:spPr>
        <p:txBody>
          <a:bodyPr>
            <a:noAutofit/>
          </a:bodyPr>
          <a:lstStyle/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hnip² IpÀ_m\bnepw khntijamwhn[w ]cnip²mßmhv \½nÂ hÀjn¡s¸Sp¶p­v. </a:t>
            </a:r>
          </a:p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]m]¯mÂ \jvSamb BßobPoh³    A\pcRvP\IqZmibneqsS \ap¡v ho­pw e`n¡p¶p.</a:t>
            </a:r>
          </a:p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tcmKote]\whgn tcmKim´nbpw ]m]tamN\hpw kl\iànbpw Bßmhp \ap¡p \ÂIp¶p.</a:t>
            </a:r>
          </a:p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¸«¡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qZmibnÂ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aninlmbpsS cmPIob, {]hmNI,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ptcmlnX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ZuXy§fnÂ ]¦p]än ssZhP\¯n\v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iqj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sN¿m\pÅ {]tXyIamb Ir]mhcw hÀjn¡s¸Sp¶p. </a:t>
            </a:r>
          </a:p>
          <a:p>
            <a:pPr algn="just">
              <a:buClr>
                <a:srgbClr val="00B0F0"/>
              </a:buClr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hnhmlIqZmibnÂ IpSpw_PohnX¯nsâ     ISaIÄ                        \ndthäm³th­     Ir]mhcw ]cnip²mßmhv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>
                <a:latin typeface="ML-Aathira" pitchFamily="82" charset="0"/>
              </a:rPr>
              <a:t>tdma8:9þ17</a:t>
            </a:r>
            <a:r>
              <a:rPr lang="en-US" sz="4500" dirty="0">
                <a:latin typeface="ML-Aathira" pitchFamily="82" charset="0"/>
              </a:rPr>
              <a:t>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“\</a:t>
            </a:r>
            <a:r>
              <a:rPr lang="en-US" sz="3000" b="1" dirty="0" err="1">
                <a:latin typeface="ML-Aathira" pitchFamily="82" charset="0"/>
              </a:rPr>
              <a:t>n§sf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ho­pw</a:t>
            </a:r>
            <a:r>
              <a:rPr lang="en-US" sz="3000" b="1" dirty="0">
                <a:latin typeface="ML-Aathira" pitchFamily="82" charset="0"/>
              </a:rPr>
              <a:t> `</a:t>
            </a:r>
            <a:r>
              <a:rPr lang="en-US" sz="3000" b="1" dirty="0" err="1">
                <a:latin typeface="ML-Aathira" pitchFamily="82" charset="0"/>
              </a:rPr>
              <a:t>b¯nte¡p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bn¡p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ASna</a:t>
            </a:r>
            <a:r>
              <a:rPr lang="en-US" sz="3000" b="1" dirty="0">
                <a:latin typeface="ML-Aathira" pitchFamily="82" charset="0"/>
              </a:rPr>
              <a:t>¯¯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Bßmhns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bÃ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adn¨v</a:t>
            </a:r>
            <a:r>
              <a:rPr lang="en-US" sz="3000" b="1" dirty="0">
                <a:latin typeface="ML-Aathira" pitchFamily="82" charset="0"/>
              </a:rPr>
              <a:t> ]p{</a:t>
            </a:r>
            <a:r>
              <a:rPr lang="en-US" sz="3000" b="1" dirty="0" err="1">
                <a:latin typeface="ML-Aathira" pitchFamily="82" charset="0"/>
              </a:rPr>
              <a:t>XkzoImc¯nsâ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Bßmhns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ssIsIm­ncn¡p¶Xv</a:t>
            </a:r>
            <a:r>
              <a:rPr lang="en-US" sz="3000" b="1" dirty="0">
                <a:latin typeface="ML-Aathira" pitchFamily="82" charset="0"/>
              </a:rPr>
              <a:t>.</a:t>
            </a:r>
            <a:r>
              <a:rPr lang="en-US" sz="3000" b="1" dirty="0">
                <a:latin typeface="ML-Aathira" pitchFamily="82" charset="0"/>
                <a:sym typeface="ML-Gopika"/>
              </a:rPr>
              <a:t>”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tdma</a:t>
            </a:r>
            <a:r>
              <a:rPr lang="en-US" sz="3000" dirty="0">
                <a:latin typeface="ML-Aathira" pitchFamily="82" charset="0"/>
              </a:rPr>
              <a:t> 8:15)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kXy¯nsâ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hgnbneqsS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\S¯phm³ </a:t>
            </a:r>
            <a:r>
              <a:rPr lang="en-US" sz="3000" b="1" dirty="0" err="1">
                <a:latin typeface="ML-Aathira" pitchFamily="82" charset="0"/>
              </a:rPr>
              <a:t>kXymßmhns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hmKvZm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sNbvX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aninlmsb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Bßmhnsâ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 err="1">
                <a:latin typeface="ML-Aathira" pitchFamily="82" charset="0"/>
                <a:sym typeface="ML-Gopika"/>
              </a:rPr>
              <a:t>m</a:t>
            </a:r>
            <a:r>
              <a:rPr lang="en-US" sz="3000" b="1" dirty="0" err="1">
                <a:latin typeface="ML-Aathira" pitchFamily="82" charset="0"/>
              </a:rPr>
              <a:t>Z</a:t>
            </a:r>
            <a:r>
              <a:rPr lang="en-US" sz="3000" b="1" dirty="0">
                <a:latin typeface="ML-Aathira" pitchFamily="82" charset="0"/>
              </a:rPr>
              <a:t>\w A\</a:t>
            </a:r>
            <a:r>
              <a:rPr lang="en-US" sz="3000" b="1" dirty="0" err="1">
                <a:latin typeface="ML-Aathira" pitchFamily="82" charset="0"/>
              </a:rPr>
              <a:t>pkcn¨v</a:t>
            </a:r>
            <a:r>
              <a:rPr lang="en-US" sz="3000" b="1" dirty="0">
                <a:latin typeface="ML-Aathira" pitchFamily="82" charset="0"/>
              </a:rPr>
              <a:t> Pohn¡phm³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Kln¡Wsa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]cnip²mßmhnsâ t{]</a:t>
            </a:r>
            <a:r>
              <a:rPr lang="en-US" sz="3000" b="1" dirty="0" err="1">
                <a:latin typeface="ML-Aathira" pitchFamily="82" charset="0"/>
              </a:rPr>
              <a:t>cWIÄ</a:t>
            </a:r>
            <a:r>
              <a:rPr lang="en-US" sz="3000" b="1" dirty="0">
                <a:latin typeface="ML-Aathira" pitchFamily="82" charset="0"/>
              </a:rPr>
              <a:t>¡\</a:t>
            </a:r>
            <a:r>
              <a:rPr lang="en-US" sz="3000" b="1" dirty="0" err="1">
                <a:latin typeface="ML-Aathira" pitchFamily="82" charset="0"/>
              </a:rPr>
              <a:t>pkcn¨v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Pohn¡pw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lvl="0" algn="ctr">
              <a:spcBef>
                <a:spcPct val="20000"/>
              </a:spcBef>
              <a:defRPr/>
            </a:pPr>
            <a:endParaRPr lang="en-US" sz="28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1600200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k` :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Bßm-hn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-\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¡-s¸-Sp¶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kaqlw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28613"/>
            <a:ext cx="5346700" cy="1195387"/>
          </a:xfrm>
          <a:prstGeom prst="rect">
            <a:avLst/>
          </a:prstGeom>
          <a:noFill/>
        </p:spPr>
      </p:pic>
      <p:pic>
        <p:nvPicPr>
          <p:cNvPr id="1027" name="Picture 3" descr="D:\web photo\class 4\5\Pentecost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514600"/>
            <a:ext cx="6971226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371600"/>
            <a:ext cx="5715000" cy="48768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cnip²mßmhp hcpt¼mÄ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{]m]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n¡pw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Pdpkteanepw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bqZbm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apgph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kacnbmbnepw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qanbpsS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AXnÀ¯nIÄ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hscbpw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F\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km£nIfmbncn¡pIbpw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]cnip²mßmhn\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nd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ª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injykaqlw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 `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mK§fnte¡pt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7" y="1600200"/>
            <a:ext cx="2786063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04800" y="1676400"/>
            <a:ext cx="8458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Bßmhnsâ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¯\w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BZnass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IkvXh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kaql¯nÂ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cnip²mßmhnsâ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\§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hc§fpw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^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e§fpw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XnkÔnIfnepw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oU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\§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fnepw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k`sb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</a:t>
            </a:r>
          </a:p>
          <a:p>
            <a:pPr marL="514350" indent="-514350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     ]cnip²mßmhv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]cnip²mßmhnsâ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Bebw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Bßmhn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\bn¡s¸Sm³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IqZmiIfneqsS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Bßmhp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ÂIs¸Sp¶p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3048000"/>
            <a:ext cx="13563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just">
              <a:buNone/>
            </a:pPr>
            <a:endParaRPr lang="en-US" sz="3200" dirty="0">
              <a:solidFill>
                <a:srgbClr val="FF0000"/>
              </a:solidFill>
              <a:latin typeface="ML-TTIndulekhaHeavy" pitchFamily="82" charset="0"/>
            </a:endParaRPr>
          </a:p>
          <a:p>
            <a:pPr lvl="3" algn="r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752600"/>
            <a:ext cx="7848600" cy="43434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Bßmhnsâ {]hÀ¯\w BZnass{IkvXh kaql¯nÂ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ssZhmßmhv t\cn«v Çol·msc \bn¡pIbpw AhtcmSp kwkmcn¡pIbpw Xocpam\§Ä FSp¡phm³ klmbn¡pIbpw sN¿p¶p.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Ft§m«p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t]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mIWw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F´psN¿Ww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nÀt±in¨p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sImSp¡p¶p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AhcpsSIqsS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hkn¨v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Ahsc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cys¸Sp¯pIbpw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DÕml`cnXcpw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kt´mjam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kcpam¡pIbpw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0"/>
            <a:ext cx="1295400" cy="1464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457200"/>
            <a:ext cx="7848600" cy="5867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]cnip²mßmhnsâ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hc§fpw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^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e§fpw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]cnip²mßmhn\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WnXpbÀ¯s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¸«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BebamWv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]cnip²mßmhv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hnizmknIÄ¡v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^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Ghsb¶v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hnip²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utemkvÇolm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dbp¶p­v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Ah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lw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B\µw,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[m\w, £a,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\·,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  <a:sym typeface="ML-Gopika"/>
              </a:rPr>
              <a:t>h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nizkvXX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kuayX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Bßkwba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kl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hnip²n,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anXXzw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F¶nhbmWv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]cnip²mßmhv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ChsbÃmw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WnXpbÀ¯p¶Xn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A`nhr²ns¸Sp¯p¶Xn\pw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th­nbmWv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200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600200"/>
            <a:ext cx="6172200" cy="5029200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XnkÔnIfnepw ]oU\§fnepw k`sb   ]cnip²mßmhv \bn¡p¶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p.                                                                   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k`sb ]oUn¸n¨ncp¶ kmhqfns\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am\km ´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c¯ntebv¡p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bn¨Xpw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Xo£vWaXn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kphntij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tLmjI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m¡n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   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amänbXpw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]cnip²mßmhmWv.</a:t>
            </a:r>
          </a:p>
          <a:p>
            <a:pPr algn="just">
              <a:buFont typeface="Arial" pitchFamily="34" charset="0"/>
              <a:buChar char="•"/>
            </a:pP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Cutimbv¡pth­n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càkm£nbmIm³ 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utemkmbn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------- -     ¯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kmhqfn\p iàn \ÂInbXpw ]cnip²mßmhpXs¶bmWv.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82250"/>
            <a:ext cx="8077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XnkÔnIfnepw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oU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k`sb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bn¡p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¶ ]cnip²mßmhv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  <a:sym typeface="ML-Gopika"/>
            </a:endParaRPr>
          </a:p>
          <a:p>
            <a:pPr algn="ctr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3157" y="1905000"/>
            <a:ext cx="241084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6119336"/>
            <a:ext cx="5875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219200"/>
            <a:ext cx="7848600" cy="426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]cnip²mßmhnsâ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Bebw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BebamsW¶pw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ssZhmßmhp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n§fnÂ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hkn¡p¶psh¶pw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n§Ä¡dnªpIqsS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?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Bebw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in¸n¡p¶hs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in¸n¡p¶p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Fs´¶mÂ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Bebw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]cnip²amIp¶p.  B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Bebw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Xs¶bmWv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\mw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Bebambn¯ocp¶Xv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ssZhmßmhp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\½nÂ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hkn¡p¶XpsIm­mWv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7888</TotalTime>
  <Words>633</Words>
  <Application>Microsoft Office PowerPoint</Application>
  <PresentationFormat>On-screen Show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310</cp:revision>
  <dcterms:created xsi:type="dcterms:W3CDTF">2013-05-21T03:50:53Z</dcterms:created>
  <dcterms:modified xsi:type="dcterms:W3CDTF">2013-10-09T07:56:43Z</dcterms:modified>
</cp:coreProperties>
</file>